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0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0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1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4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6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0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8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2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6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0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F64C5-970C-4962-9AF3-F46FC170C84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E5438-7A17-4207-B45E-609F40F4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9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ridgmanfoundation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AC56-E513-4A07-AA4C-2F5621B9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279" y="192579"/>
            <a:ext cx="10041886" cy="67929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Grant Request Process Schedule 2023-2024 School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D6AFD-5E5E-4F23-BEFB-8EEE2F4D0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6049" y="921241"/>
            <a:ext cx="9945134" cy="5793550"/>
          </a:xfrm>
        </p:spPr>
        <p:txBody>
          <a:bodyPr>
            <a:normAutofit fontScale="77500" lnSpcReduction="20000"/>
          </a:bodyPr>
          <a:lstStyle/>
          <a:p>
            <a:r>
              <a:rPr lang="en-US" sz="3300" dirty="0"/>
              <a:t>Period 1 </a:t>
            </a:r>
          </a:p>
          <a:p>
            <a:pPr lvl="1"/>
            <a:r>
              <a:rPr lang="en-US" sz="2800" dirty="0"/>
              <a:t>Nov. 3 – Submission deadline*</a:t>
            </a:r>
          </a:p>
          <a:p>
            <a:pPr lvl="1"/>
            <a:r>
              <a:rPr lang="en-US" sz="2800" dirty="0"/>
              <a:t>Mid Nov.  –  Committee review</a:t>
            </a:r>
          </a:p>
          <a:p>
            <a:pPr lvl="1"/>
            <a:r>
              <a:rPr lang="en-US" sz="2800" dirty="0"/>
              <a:t>Nov. 28 – Board approval</a:t>
            </a:r>
          </a:p>
          <a:p>
            <a:pPr lvl="1"/>
            <a:r>
              <a:rPr lang="en-US" sz="2800" dirty="0"/>
              <a:t>Dec. 4 -5  – Notifications to principals and teachers</a:t>
            </a:r>
          </a:p>
          <a:p>
            <a:r>
              <a:rPr lang="en-US" sz="3300" dirty="0"/>
              <a:t>Period 2</a:t>
            </a:r>
          </a:p>
          <a:p>
            <a:pPr lvl="1"/>
            <a:r>
              <a:rPr lang="en-US" sz="2800" dirty="0"/>
              <a:t>Jan. </a:t>
            </a:r>
            <a:r>
              <a:rPr lang="en-US" sz="2800"/>
              <a:t>11 </a:t>
            </a:r>
            <a:r>
              <a:rPr lang="en-US" sz="2800" dirty="0"/>
              <a:t>– Submission deadline* </a:t>
            </a:r>
          </a:p>
          <a:p>
            <a:pPr lvl="1"/>
            <a:r>
              <a:rPr lang="en-US" sz="2800" dirty="0"/>
              <a:t>Mid Jan.  – Committee review</a:t>
            </a:r>
          </a:p>
          <a:p>
            <a:pPr lvl="1"/>
            <a:r>
              <a:rPr lang="en-US" sz="2800" dirty="0"/>
              <a:t>Jan. 23 – Board approval</a:t>
            </a:r>
          </a:p>
          <a:p>
            <a:pPr lvl="1"/>
            <a:r>
              <a:rPr lang="en-US" sz="2800" dirty="0"/>
              <a:t>Jan. 28-29 – Notifications to principals and teachers</a:t>
            </a:r>
          </a:p>
          <a:p>
            <a:r>
              <a:rPr lang="en-US" sz="3300" dirty="0"/>
              <a:t>Period 3</a:t>
            </a:r>
          </a:p>
          <a:p>
            <a:pPr lvl="1"/>
            <a:r>
              <a:rPr lang="en-US" sz="2800" dirty="0"/>
              <a:t>Mar. 5 – Submission deadline* </a:t>
            </a:r>
          </a:p>
          <a:p>
            <a:pPr lvl="1"/>
            <a:r>
              <a:rPr lang="en-US" sz="2800" dirty="0"/>
              <a:t>Mid Mar. – Committee review</a:t>
            </a:r>
          </a:p>
          <a:p>
            <a:pPr lvl="1"/>
            <a:r>
              <a:rPr lang="en-US" sz="2800" dirty="0"/>
              <a:t>Mar. 26 – Board approval</a:t>
            </a:r>
          </a:p>
          <a:p>
            <a:pPr lvl="1"/>
            <a:r>
              <a:rPr lang="en-US" sz="2800" dirty="0"/>
              <a:t>Apr. 8 – Notifications to principals and teachers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Process Schedule is posted at </a:t>
            </a:r>
            <a:r>
              <a:rPr lang="en-US" dirty="0">
                <a:hlinkClick r:id="rId2"/>
              </a:rPr>
              <a:t>www.bridgmanfoundation.org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sz="2000" b="1" i="1" dirty="0"/>
              <a:t>NOTE: Requests received after submission deadlines will be reviewed during the subsequent period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BFEE_Logo_2019_Clr">
            <a:extLst>
              <a:ext uri="{FF2B5EF4-FFF2-40B4-BE49-F238E27FC236}">
                <a16:creationId xmlns:a16="http://schemas.microsoft.com/office/drawing/2014/main" id="{0671387A-3798-49DF-8A14-4EDF6D515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54" y="192579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3432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124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Grant Request Process Schedule 2023-2024 School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Bridgman Foundation for Educational Excellence</dc:title>
  <dc:creator>RDepedro</dc:creator>
  <cp:lastModifiedBy>RDepedro</cp:lastModifiedBy>
  <cp:revision>99</cp:revision>
  <dcterms:created xsi:type="dcterms:W3CDTF">2018-11-06T00:15:02Z</dcterms:created>
  <dcterms:modified xsi:type="dcterms:W3CDTF">2023-08-07T13:09:06Z</dcterms:modified>
</cp:coreProperties>
</file>